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sldIdLst>
    <p:sldId id="258" r:id="rId2"/>
    <p:sldId id="259" r:id="rId3"/>
    <p:sldId id="273" r:id="rId4"/>
    <p:sldId id="291" r:id="rId5"/>
    <p:sldId id="256" r:id="rId6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박 현조" initials="박현" lastIdx="2" clrIdx="0">
    <p:extLst>
      <p:ext uri="{19B8F6BF-5375-455C-9EA6-DF929625EA0E}">
        <p15:presenceInfo xmlns:p15="http://schemas.microsoft.com/office/powerpoint/2012/main" userId="d8fae95bc8af3288" providerId="Windows Live"/>
      </p:ext>
    </p:extLst>
  </p:cmAuthor>
  <p:cmAuthor id="2" name="A5307" initials="A" lastIdx="1" clrIdx="1">
    <p:extLst>
      <p:ext uri="{19B8F6BF-5375-455C-9EA6-DF929625EA0E}">
        <p15:presenceInfo xmlns:p15="http://schemas.microsoft.com/office/powerpoint/2012/main" userId="S::A5307@365office.gold::3bdcc48a-ff62-43de-95b0-d07b4c62ec61" providerId="AD"/>
      </p:ext>
    </p:extLst>
  </p:cmAuthor>
  <p:cmAuthor id="3" name="노 승수" initials="노승" lastIdx="2" clrIdx="2">
    <p:extLst>
      <p:ext uri="{19B8F6BF-5375-455C-9EA6-DF929625EA0E}">
        <p15:presenceInfo xmlns:p15="http://schemas.microsoft.com/office/powerpoint/2012/main" userId="eaeb33b8a4dd4ee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2106"/>
    <a:srgbClr val="499250"/>
    <a:srgbClr val="485BAC"/>
    <a:srgbClr val="9A7D75"/>
    <a:srgbClr val="677787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563" autoAdjust="0"/>
    <p:restoredTop sz="96638"/>
  </p:normalViewPr>
  <p:slideViewPr>
    <p:cSldViewPr snapToGrid="0">
      <p:cViewPr varScale="1">
        <p:scale>
          <a:sx n="127" d="100"/>
          <a:sy n="127" d="100"/>
        </p:scale>
        <p:origin x="636" y="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commentAuthors" Target="commentAuthor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733029-186E-B14E-8D8F-CCF891FCEB47}" type="datetimeFigureOut">
              <a:rPr kumimoji="1" lang="ko-Kore-KR" altLang="en-US" smtClean="0"/>
              <a:t>12/01/2021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DED38E-D838-8443-BAF0-B22DD4D1F68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91418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3794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69369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02762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3133B-AD84-446B-916B-3DA477FE5B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49AD1B-7906-4AD3-89ED-26DB82E63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FEAE89-CC2C-478B-A740-00445345C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47A4CB-1270-4535-AFA6-B1B963199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CB2C28-6EE3-478A-85D2-F4D0E8873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995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A5E68-18B1-4356-B5F2-F9752CAE3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AB460C-92BD-462F-9674-8501E6EC2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CAA2AA-1AB4-4EDF-8B80-0F1F652A0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20573A-FC4D-4D7E-B17E-9800CA208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CC0F44-4F41-49A3-BBE7-72F2B31BD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321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B29F183-9155-436A-91E9-CA8FD008AC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065BAB-1821-4E2C-9984-8BB8DC887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3C5346-628F-4386-8818-EF887D65B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1B01C3-C19F-4921-A618-A4693A584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C6330D-1203-47F2-B2BC-DFC236F3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0104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9B5CBF-E128-4513-A30E-48BF8F5C0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E18A5-E168-4A8D-9FA9-A78C0BAC6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40119D-8416-4900-9AEF-926BB1DF7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476D97-7979-4CDB-8FD1-A0674CEA8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D1611B-6361-4658-91FF-F7AC780BC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027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90DCA1-4764-4186-9200-FD6CFE220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A1469A-A083-494C-B8B4-647F2FA0A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A520C-EB1C-44C1-AC53-BDEDDDA62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0A0E7F-6AB1-472C-BADB-DB41B35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D793C6-48A6-4C87-88FE-F9E0D262A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8275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307F06-6AEA-42DE-AD4F-5D385896B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E869E9-4A4F-4A2C-907C-39319F51F0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71B5CC-305B-47FE-92B7-1746A5F1B9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221858-D8CC-4118-AE67-296BF18B6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5B9235-93CD-4304-B6F6-7B00D912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A32C02-B47D-4CF8-8395-FED8407DC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5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AE6283-97E5-45A8-9E71-D34C0D004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048421-70EE-4231-B88A-B329C3BCB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2C93C7-11B6-4797-9AA6-64AB5DBD0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25BC2D0-8B82-45A3-BA58-9832E3E8E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4F8563D-DC65-47CB-B830-AEC0DEFDCB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49F7544-5BDD-4E4A-99E0-725321559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E0C6538-2F6C-44AB-8FFB-27E717FD9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B081176-008C-4372-A13D-A4FBCA834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081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2B38DF-93C1-4AD8-A683-0DBFBC549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8802390-67DF-42AA-A3D7-4D711CA17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0BE6ACB-FF99-41E0-BE62-AC5A5D1B3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E92C9E-2F2C-429E-B78E-3FF04BF5B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049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28BC100-B8D2-4C5F-84B0-1A0D5D331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7CBCE15-CA53-40C6-9363-44E5A0CAF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C85003-BDF4-46D3-80B1-2A3067CA3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058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1AD132-4872-4C7D-BDB5-8354E5D75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88C193-08B1-49AF-B6A6-99609069A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D89C3B-FC55-4925-AB11-FDB22BB1F2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9D6714-D1D0-4CEE-9A57-C8935BD6B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D6359E-5A44-47AD-9813-C7A9AFD70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B3A96B-10C7-424C-A166-6C4398051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35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B60AAD-AC3A-4686-8033-119DBA6E5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C3D88E-1D14-4422-AFC5-1BA576F15B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5E5327-CE3F-4A28-AE4A-C89CD5518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052DFE-F8CA-4B4D-99EE-8D7CE5EB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5D03D7-48E0-4E0B-BE41-D10BDE729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CB0405-2141-451A-A1CD-62414A5AB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92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7E144DB-6241-41D6-B73C-CA4B41B92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8A3857-BF36-437A-B200-077C67BE9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417E73-B261-4EF5-9C03-F1A7CCFA6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2A957-3395-46D6-9B9D-47B5502A23CA}" type="datetimeFigureOut">
              <a:rPr lang="ko-KR" altLang="en-US" smtClean="0"/>
              <a:t>2021-12-01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A6C168-D136-4283-A8D7-4C680D37A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B5D5B2-04B1-400F-8BF3-FBB1EDB590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883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078711" y="1339742"/>
            <a:ext cx="5572125" cy="2759294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3432858" y="2221599"/>
            <a:ext cx="48638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altLang="ko-Kore-CA" sz="2800" b="1" dirty="0">
                <a:solidFill>
                  <a:schemeClr val="bg1"/>
                </a:solidFill>
                <a:latin typeface="+mn-ea"/>
              </a:rPr>
              <a:t>IoT sensor data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수집을 통한</a:t>
            </a:r>
            <a:endParaRPr lang="en-CA" altLang="ko-KR" sz="28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CA" altLang="ko-Kore-CA" sz="2800" b="1" dirty="0">
                <a:solidFill>
                  <a:schemeClr val="bg1"/>
                </a:solidFill>
                <a:latin typeface="+mn-ea"/>
              </a:rPr>
              <a:t>edge computing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기술 구현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FA0F0DB-E356-DC44-B26A-C232A86078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8404" y="3791330"/>
            <a:ext cx="18473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ore-CA" altLang="ko-Kore-CA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rPr>
            </a:br>
            <a:endParaRPr kumimoji="0" lang="ko-Kore-CA" altLang="ko-Kore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ore-CA" altLang="ko-Kore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9304CA-2005-2B4D-BA9E-069CFA53A7C7}"/>
              </a:ext>
            </a:extLst>
          </p:cNvPr>
          <p:cNvSpPr txBox="1"/>
          <p:nvPr/>
        </p:nvSpPr>
        <p:spPr>
          <a:xfrm>
            <a:off x="9565013" y="5177179"/>
            <a:ext cx="23648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b="1" dirty="0" err="1">
                <a:solidFill>
                  <a:schemeClr val="bg1"/>
                </a:solidFill>
                <a:latin typeface="+mn-ea"/>
              </a:rPr>
              <a:t>짱설팀</a:t>
            </a:r>
            <a:endParaRPr kumimoji="1" lang="en-US" altLang="ko-KR" sz="24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+mn-ea"/>
              </a:rPr>
              <a:t>2013112016 </a:t>
            </a:r>
            <a:r>
              <a:rPr kumimoji="1" lang="ko-KR" altLang="en-US" b="1" dirty="0" err="1">
                <a:solidFill>
                  <a:schemeClr val="bg1"/>
                </a:solidFill>
                <a:latin typeface="+mn-ea"/>
              </a:rPr>
              <a:t>노승수</a:t>
            </a:r>
            <a:endParaRPr kumimoji="1" lang="ko-KR" altLang="en-US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+mn-ea"/>
              </a:rPr>
              <a:t>2016110413 </a:t>
            </a:r>
            <a:r>
              <a:rPr kumimoji="1" lang="ko-KR" altLang="en-US" b="1" dirty="0">
                <a:solidFill>
                  <a:schemeClr val="bg1"/>
                </a:solidFill>
                <a:latin typeface="+mn-ea"/>
              </a:rPr>
              <a:t>박희상</a:t>
            </a:r>
            <a:endParaRPr kumimoji="1" lang="ko-Kore-CA" altLang="en-US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753943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5343525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1" y="1552575"/>
            <a:ext cx="3619500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1814902" y="3043535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+mn-ea"/>
              </a:rPr>
              <a:t>목차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AA1EA8-25B0-2447-935D-F1E6BE6C539E}"/>
              </a:ext>
            </a:extLst>
          </p:cNvPr>
          <p:cNvSpPr txBox="1"/>
          <p:nvPr/>
        </p:nvSpPr>
        <p:spPr>
          <a:xfrm>
            <a:off x="6058494" y="594002"/>
            <a:ext cx="534352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rgbClr val="677787"/>
                </a:solidFill>
                <a:latin typeface="+mn-ea"/>
              </a:rPr>
              <a:t>01    </a:t>
            </a:r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진행 사항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</a:t>
            </a: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  -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보고서 작성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  </a:t>
            </a: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</a:t>
            </a: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780422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0" y="1552575"/>
            <a:ext cx="10462429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4924578" y="1874728"/>
            <a:ext cx="2193229" cy="29700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ko-KR" sz="11500" b="1" dirty="0">
                <a:solidFill>
                  <a:schemeClr val="bg1"/>
                </a:solidFill>
                <a:latin typeface="+mn-ea"/>
              </a:rPr>
              <a:t>0</a:t>
            </a:r>
            <a:r>
              <a:rPr lang="en-US" altLang="ko-KR" sz="11500" b="1" dirty="0">
                <a:solidFill>
                  <a:schemeClr val="accent4"/>
                </a:solidFill>
                <a:latin typeface="+mn-ea"/>
              </a:rPr>
              <a:t>1</a:t>
            </a:r>
          </a:p>
          <a:p>
            <a:pPr lvl="0" algn="ctr">
              <a:defRPr/>
            </a:pPr>
            <a:endParaRPr lang="en-US" altLang="ko-KR" sz="3600" b="1" dirty="0">
              <a:solidFill>
                <a:schemeClr val="bg1"/>
              </a:solidFill>
              <a:latin typeface="+mn-ea"/>
            </a:endParaRPr>
          </a:p>
          <a:p>
            <a:pPr lvl="0" algn="ctr">
              <a:defRPr/>
            </a:pPr>
            <a:r>
              <a:rPr lang="ko-KR" altLang="en-US" sz="3600" dirty="0">
                <a:solidFill>
                  <a:schemeClr val="bg1"/>
                </a:solidFill>
                <a:latin typeface="+mn-ea"/>
              </a:rPr>
              <a:t>진행 사항</a:t>
            </a:r>
            <a:endParaRPr lang="en-US" altLang="ko-KR" sz="36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83480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446460" y="221962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보고서 작성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pic>
        <p:nvPicPr>
          <p:cNvPr id="4" name="그림 3" descr="텍스트, 실내, 화면, 스크린샷이(가) 표시된 사진&#10;&#10;자동 생성된 설명">
            <a:extLst>
              <a:ext uri="{FF2B5EF4-FFF2-40B4-BE49-F238E27FC236}">
                <a16:creationId xmlns:a16="http://schemas.microsoft.com/office/drawing/2014/main" id="{5F358417-768F-4647-9B6E-23B3C6EE21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219" y="2235935"/>
            <a:ext cx="3640976" cy="227561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39ECA3D-1C0C-40B1-A3E5-C453FB9CDD2D}"/>
              </a:ext>
            </a:extLst>
          </p:cNvPr>
          <p:cNvSpPr txBox="1"/>
          <p:nvPr/>
        </p:nvSpPr>
        <p:spPr>
          <a:xfrm>
            <a:off x="5123090" y="2663083"/>
            <a:ext cx="6747358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>
                <a:latin typeface="+mn-ea"/>
              </a:rPr>
              <a:t>결과보고서</a:t>
            </a:r>
            <a:r>
              <a:rPr kumimoji="1" lang="en-US" altLang="ko-KR" dirty="0">
                <a:latin typeface="+mn-ea"/>
              </a:rPr>
              <a:t>, </a:t>
            </a:r>
            <a:r>
              <a:rPr kumimoji="1" lang="ko-KR" altLang="en-US" dirty="0" err="1">
                <a:latin typeface="+mn-ea"/>
              </a:rPr>
              <a:t>특허출원명세서</a:t>
            </a:r>
            <a:r>
              <a:rPr kumimoji="1" lang="en-US" altLang="ko-KR" dirty="0">
                <a:latin typeface="+mn-ea"/>
              </a:rPr>
              <a:t>, </a:t>
            </a:r>
            <a:r>
              <a:rPr kumimoji="1" lang="ko-KR" altLang="en-US" dirty="0" err="1">
                <a:latin typeface="+mn-ea"/>
              </a:rPr>
              <a:t>사용자메뉴얼</a:t>
            </a:r>
            <a:r>
              <a:rPr kumimoji="1" lang="ko-KR" altLang="en-US" dirty="0">
                <a:latin typeface="+mn-ea"/>
              </a:rPr>
              <a:t> 작성 중</a:t>
            </a:r>
            <a:endParaRPr kumimoji="1"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kumimoji="1"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>
                <a:latin typeface="+mn-ea"/>
              </a:rPr>
              <a:t>8</a:t>
            </a:r>
            <a:r>
              <a:rPr kumimoji="1" lang="ko-KR" altLang="en-US" dirty="0">
                <a:latin typeface="+mn-ea"/>
              </a:rPr>
              <a:t>일까지 초안 작성 예정</a:t>
            </a:r>
            <a:endParaRPr kumimoji="1"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30251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309938" y="1476375"/>
            <a:ext cx="5572125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4272424" y="2967335"/>
            <a:ext cx="36471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+mn-ea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2696810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8697</TotalTime>
  <Words>50</Words>
  <Application>Microsoft Office PowerPoint</Application>
  <PresentationFormat>와이드스크린</PresentationFormat>
  <Paragraphs>31</Paragraphs>
  <Slides>5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맑은 고딕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현조</dc:creator>
  <cp:lastModifiedBy>N SS</cp:lastModifiedBy>
  <cp:revision>384</cp:revision>
  <dcterms:created xsi:type="dcterms:W3CDTF">2020-05-15T03:41:41Z</dcterms:created>
  <dcterms:modified xsi:type="dcterms:W3CDTF">2021-12-01T18:04:51Z</dcterms:modified>
</cp:coreProperties>
</file>

<file path=docProps/thumbnail.jpeg>
</file>